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7" r:id="rId4"/>
    <p:sldId id="260" r:id="rId5"/>
    <p:sldId id="265" r:id="rId6"/>
    <p:sldId id="263" r:id="rId7"/>
    <p:sldId id="269" r:id="rId8"/>
    <p:sldId id="264" r:id="rId9"/>
    <p:sldId id="267" r:id="rId10"/>
    <p:sldId id="258" r:id="rId11"/>
    <p:sldId id="268" r:id="rId12"/>
    <p:sldId id="270" r:id="rId13"/>
    <p:sldId id="271" r:id="rId14"/>
    <p:sldId id="272" r:id="rId15"/>
    <p:sldId id="277" r:id="rId16"/>
    <p:sldId id="273" r:id="rId17"/>
    <p:sldId id="275" r:id="rId18"/>
    <p:sldId id="27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75133" autoAdjust="0"/>
  </p:normalViewPr>
  <p:slideViewPr>
    <p:cSldViewPr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8C56-8380-4045-8AA5-B7CA00F5159B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0082-56F5-4F43-A187-4D1B3F98A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6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Complex logic</a:t>
            </a:r>
            <a:r>
              <a:rPr lang="en-GB" baseline="0" dirty="0" smtClean="0"/>
              <a:t> gates (</a:t>
            </a:r>
            <a:r>
              <a:rPr lang="en-GB" baseline="0" dirty="0" err="1" smtClean="0"/>
              <a:t>Mr.</a:t>
            </a:r>
            <a:r>
              <a:rPr lang="en-GB" baseline="0" dirty="0" smtClean="0"/>
              <a:t> Spock’s brain).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0082-56F5-4F43-A187-4D1B3F98A7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0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</a:t>
            </a:r>
            <a:r>
              <a:rPr lang="en-GB" baseline="0" dirty="0" smtClean="0"/>
              <a:t> go back to the OR gate slide (</a:t>
            </a:r>
            <a:r>
              <a:rPr lang="en-GB" baseline="0" smtClean="0"/>
              <a:t>slide 12), </a:t>
            </a:r>
            <a:r>
              <a:rPr lang="en-GB" baseline="0" dirty="0" smtClean="0"/>
              <a:t>and negate the results, creating a NOR  (NOT OR) gate.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Using the same slide you can talk about the results of the XOR (exclusive OR) and XNOR (exclusive NOT OR) gates.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0082-56F5-4F43-A187-4D1B3F98A7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tter Gothic" pitchFamily="49" charset="0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85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etter Gothic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txBody>
          <a:bodyPr/>
          <a:lstStyle>
            <a:lvl1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1pPr>
            <a:lvl2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2pPr>
            <a:lvl3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3pPr>
            <a:lvl4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4pPr>
            <a:lvl5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0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0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://wall4all.me/walls/space/galaxies-outer-space-stars-1001261-2560x1600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118110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all4all.me/walls/space/galaxies-outer-space-stars-1001261-2560x1600.jpg"/>
          <p:cNvSpPr>
            <a:spLocks noChangeAspect="1" noChangeArrowheads="1"/>
          </p:cNvSpPr>
          <p:nvPr userDrawn="1"/>
        </p:nvSpPr>
        <p:spPr bwMode="auto">
          <a:xfrm>
            <a:off x="215900" y="15875"/>
            <a:ext cx="118110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rherbert\Desktop\Stars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036496" cy="67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br>
              <a:rPr lang="en-GB" dirty="0" smtClean="0"/>
            </a:br>
            <a:r>
              <a:rPr lang="en-GB" sz="4800" b="1" dirty="0" smtClean="0"/>
              <a:t>Logic Gates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Presented by Richard Herbert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65" y="3573016"/>
            <a:ext cx="3405007" cy="32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in Binary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3968" y="1772816"/>
            <a:ext cx="72008" cy="40324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688" y="2420888"/>
            <a:ext cx="5184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83768" y="1793843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+</a:t>
            </a:r>
            <a:endParaRPr lang="en-GB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1793843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-</a:t>
            </a:r>
            <a:endParaRPr lang="en-GB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2187352" y="3573016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YES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2187352" y="4437112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TRUE</a:t>
            </a:r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2187352" y="5301208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1</a:t>
            </a:r>
            <a:endParaRPr lang="en-GB" sz="4800" dirty="0"/>
          </a:p>
        </p:txBody>
      </p:sp>
      <p:sp>
        <p:nvSpPr>
          <p:cNvPr id="16" name="Rectangle 15"/>
          <p:cNvSpPr/>
          <p:nvPr/>
        </p:nvSpPr>
        <p:spPr>
          <a:xfrm>
            <a:off x="5107868" y="3573016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NO</a:t>
            </a:r>
            <a:endParaRPr lang="en-GB" sz="4800" dirty="0"/>
          </a:p>
        </p:txBody>
      </p:sp>
      <p:sp>
        <p:nvSpPr>
          <p:cNvPr id="17" name="Rectangle 16"/>
          <p:cNvSpPr/>
          <p:nvPr/>
        </p:nvSpPr>
        <p:spPr>
          <a:xfrm>
            <a:off x="5107868" y="4437112"/>
            <a:ext cx="16963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FALSE</a:t>
            </a:r>
            <a:endParaRPr lang="en-GB" sz="4800" dirty="0"/>
          </a:p>
        </p:txBody>
      </p:sp>
      <p:sp>
        <p:nvSpPr>
          <p:cNvPr id="18" name="Rectangle 17"/>
          <p:cNvSpPr/>
          <p:nvPr/>
        </p:nvSpPr>
        <p:spPr>
          <a:xfrm>
            <a:off x="5107868" y="5301208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0</a:t>
            </a:r>
            <a:endParaRPr lang="en-GB" sz="4800" dirty="0"/>
          </a:p>
        </p:txBody>
      </p:sp>
      <p:sp>
        <p:nvSpPr>
          <p:cNvPr id="14" name="Rectangle 13"/>
          <p:cNvSpPr/>
          <p:nvPr/>
        </p:nvSpPr>
        <p:spPr>
          <a:xfrm>
            <a:off x="2187352" y="2708920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HIGH</a:t>
            </a:r>
            <a:endParaRPr lang="en-GB" sz="4800" dirty="0"/>
          </a:p>
        </p:txBody>
      </p:sp>
      <p:sp>
        <p:nvSpPr>
          <p:cNvPr id="19" name="Rectangle 18"/>
          <p:cNvSpPr/>
          <p:nvPr/>
        </p:nvSpPr>
        <p:spPr>
          <a:xfrm>
            <a:off x="5107868" y="2708920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LOW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335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AND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952328" cy="4038398"/>
            <a:chOff x="5436096" y="1772816"/>
            <a:chExt cx="2952328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29523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8424" y="1772816"/>
              <a:ext cx="0" cy="40383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148697" y="3048884"/>
            <a:ext cx="3351295" cy="1073573"/>
            <a:chOff x="2411760" y="3068960"/>
            <a:chExt cx="4320480" cy="1584176"/>
          </a:xfrm>
        </p:grpSpPr>
        <p:sp>
          <p:nvSpPr>
            <p:cNvPr id="12" name="Flowchart: Delay 11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8652" y="29969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652" y="376003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2592288" cy="432048"/>
            <a:chOff x="5580112" y="1863708"/>
            <a:chExt cx="2592288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24328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6336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6336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80112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596336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112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88224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96336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8224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53" grpId="0"/>
      <p:bldP spid="55" grpId="0"/>
      <p:bldP spid="56" grpId="0"/>
      <p:bldP spid="57" grpId="0"/>
      <p:bldP spid="58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OR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952328" cy="4038398"/>
            <a:chOff x="5436096" y="1772816"/>
            <a:chExt cx="2952328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29523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8424" y="1772816"/>
              <a:ext cx="0" cy="40383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18652" y="29969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652" y="376003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2592288" cy="432048"/>
            <a:chOff x="5580112" y="1863708"/>
            <a:chExt cx="2592288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24328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6336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6336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80112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88224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96336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112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88224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96336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7624" y="2978950"/>
            <a:ext cx="3240360" cy="1242138"/>
            <a:chOff x="2411760" y="3086962"/>
            <a:chExt cx="4320480" cy="156617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Connector 40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lowchart: Stored Data 43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781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NOT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028225" cy="4038398"/>
            <a:chOff x="5436096" y="1772816"/>
            <a:chExt cx="2028225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199822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18652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1570315" cy="432048"/>
            <a:chOff x="5580112" y="1863708"/>
            <a:chExt cx="1570315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66724" y="2852936"/>
            <a:ext cx="3261260" cy="1463104"/>
            <a:chOff x="2627784" y="3032956"/>
            <a:chExt cx="4104456" cy="1656184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Connector 47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Extract 48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5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6" grpId="0"/>
      <p:bldP spid="27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AND gate and a NOT gate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971600" y="3068960"/>
            <a:ext cx="6984776" cy="1671673"/>
            <a:chOff x="971600" y="3068960"/>
            <a:chExt cx="6984776" cy="1671673"/>
          </a:xfrm>
        </p:grpSpPr>
        <p:grpSp>
          <p:nvGrpSpPr>
            <p:cNvPr id="5" name="Group 4"/>
            <p:cNvGrpSpPr/>
            <p:nvPr/>
          </p:nvGrpSpPr>
          <p:grpSpPr>
            <a:xfrm>
              <a:off x="971600" y="3068960"/>
              <a:ext cx="4104456" cy="1584176"/>
              <a:chOff x="2411760" y="3068960"/>
              <a:chExt cx="4104456" cy="1584176"/>
            </a:xfrm>
          </p:grpSpPr>
          <p:sp>
            <p:nvSpPr>
              <p:cNvPr id="4" name="Flowchart: Delay 3"/>
              <p:cNvSpPr/>
              <p:nvPr/>
            </p:nvSpPr>
            <p:spPr>
              <a:xfrm>
                <a:off x="3707904" y="3068960"/>
                <a:ext cx="1728192" cy="1584176"/>
              </a:xfrm>
              <a:prstGeom prst="flowChartDelay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2627784" y="3284984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627784" y="4437112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5436096" y="3838795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Connector 8"/>
              <p:cNvSpPr/>
              <p:nvPr/>
            </p:nvSpPr>
            <p:spPr>
              <a:xfrm>
                <a:off x="2411760" y="3176972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2435000" y="4329100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83968" y="3084449"/>
              <a:ext cx="3672408" cy="1656184"/>
              <a:chOff x="2627784" y="3032956"/>
              <a:chExt cx="3672408" cy="16561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627784" y="3789040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652120" y="3861048"/>
                <a:ext cx="64807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Connector 15"/>
              <p:cNvSpPr/>
              <p:nvPr/>
            </p:nvSpPr>
            <p:spPr>
              <a:xfrm>
                <a:off x="5436096" y="3753036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lowchart: Extract 16"/>
              <p:cNvSpPr/>
              <p:nvPr/>
            </p:nvSpPr>
            <p:spPr>
              <a:xfrm rot="5400000">
                <a:off x="3743908" y="2996952"/>
                <a:ext cx="1656184" cy="1728192"/>
              </a:xfrm>
              <a:prstGeom prst="flowChartExtra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95536" y="3063845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422108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6780" y="329827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84368" y="364502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NAND gate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267744" y="3068960"/>
            <a:ext cx="4320480" cy="1584176"/>
            <a:chOff x="2411760" y="3068960"/>
            <a:chExt cx="4320480" cy="1584176"/>
          </a:xfrm>
        </p:grpSpPr>
        <p:sp>
          <p:nvSpPr>
            <p:cNvPr id="4" name="Flowchart: Delay 3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652120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91680" y="3063845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80" y="422108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50396" y="3254563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44208" y="364502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292080" y="3717032"/>
            <a:ext cx="216024" cy="216024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AND </a:t>
            </a:r>
            <a:r>
              <a:rPr lang="en-GB" dirty="0" err="1" smtClean="0"/>
              <a:t>and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mtClean="0"/>
              <a:t>NOT Gate (NAND)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20205" y="1772816"/>
            <a:ext cx="60007" cy="3600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572000" y="2420888"/>
            <a:ext cx="38164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1778766"/>
            <a:ext cx="72008" cy="3594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04314" y="1778766"/>
            <a:ext cx="60007" cy="3594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8424" y="1772816"/>
            <a:ext cx="0" cy="3600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35996" y="1782823"/>
            <a:ext cx="36004" cy="35903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99592" y="3465004"/>
            <a:ext cx="3024336" cy="900100"/>
            <a:chOff x="971600" y="3068960"/>
            <a:chExt cx="6984776" cy="1671673"/>
          </a:xfrm>
        </p:grpSpPr>
        <p:grpSp>
          <p:nvGrpSpPr>
            <p:cNvPr id="47" name="Group 46"/>
            <p:cNvGrpSpPr/>
            <p:nvPr/>
          </p:nvGrpSpPr>
          <p:grpSpPr>
            <a:xfrm>
              <a:off x="971600" y="3068960"/>
              <a:ext cx="4104456" cy="1584176"/>
              <a:chOff x="2411760" y="3068960"/>
              <a:chExt cx="4104456" cy="1584176"/>
            </a:xfrm>
          </p:grpSpPr>
          <p:sp>
            <p:nvSpPr>
              <p:cNvPr id="60" name="Flowchart: Delay 59"/>
              <p:cNvSpPr/>
              <p:nvPr/>
            </p:nvSpPr>
            <p:spPr>
              <a:xfrm>
                <a:off x="3707904" y="3068960"/>
                <a:ext cx="1728192" cy="1584176"/>
              </a:xfrm>
              <a:prstGeom prst="flowChartDelay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H="1">
                <a:off x="2627784" y="3284984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627784" y="4437112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36096" y="3838795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lowchart: Connector 63"/>
              <p:cNvSpPr/>
              <p:nvPr/>
            </p:nvSpPr>
            <p:spPr>
              <a:xfrm>
                <a:off x="2411760" y="3176972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435000" y="4329100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283968" y="3084449"/>
              <a:ext cx="3672408" cy="1656184"/>
              <a:chOff x="2627784" y="3032956"/>
              <a:chExt cx="3672408" cy="165618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2627784" y="3789040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652120" y="3861048"/>
                <a:ext cx="64807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lowchart: Connector 50"/>
              <p:cNvSpPr/>
              <p:nvPr/>
            </p:nvSpPr>
            <p:spPr>
              <a:xfrm>
                <a:off x="5436096" y="3753036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lowchart: Extract 58"/>
              <p:cNvSpPr/>
              <p:nvPr/>
            </p:nvSpPr>
            <p:spPr>
              <a:xfrm rot="5400000">
                <a:off x="3743908" y="2996952"/>
                <a:ext cx="1656184" cy="1728192"/>
              </a:xfrm>
              <a:prstGeom prst="flowChartExtra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509034" y="3362537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9034" y="3977649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97812" y="3404073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63609" y="3702268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24028" y="1916832"/>
            <a:ext cx="3240360" cy="354495"/>
            <a:chOff x="4824028" y="1916832"/>
            <a:chExt cx="3240360" cy="354495"/>
          </a:xfrm>
        </p:grpSpPr>
        <p:sp>
          <p:nvSpPr>
            <p:cNvPr id="70" name="Rectangle 69"/>
            <p:cNvSpPr/>
            <p:nvPr/>
          </p:nvSpPr>
          <p:spPr>
            <a:xfrm>
              <a:off x="4824028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0132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32240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C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40352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644008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112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88224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4008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80112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8224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4008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88224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44008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80112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88224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3906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73906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73906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73906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87645" y="5446965"/>
            <a:ext cx="431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Q = NOT  (A AND B)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2" grpId="0"/>
      <p:bldP spid="53" grpId="0"/>
      <p:bldP spid="54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croship.com/wordpress/wp-content/uploads/2011/08/AdjScan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7384"/>
            <a:ext cx="10682164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and Play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/>
              <a:t>http://logic.ly/demo/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9034" y="3977649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chard\Desktop\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3209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9992" y="3573016"/>
            <a:ext cx="4176464" cy="244827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latin typeface="Century Gothic" pitchFamily="34" charset="0"/>
              </a:rPr>
              <a:t>Into the Future …</a:t>
            </a:r>
          </a:p>
          <a:p>
            <a:r>
              <a:rPr lang="en-GB" sz="2400" dirty="0" smtClean="0">
                <a:latin typeface="Century Gothic" pitchFamily="34" charset="0"/>
              </a:rPr>
              <a:t>Logic statements</a:t>
            </a:r>
            <a:endParaRPr lang="en-GB" sz="2400" dirty="0">
              <a:latin typeface="Century Gothic" pitchFamily="34" charset="0"/>
            </a:endParaRPr>
          </a:p>
          <a:p>
            <a:r>
              <a:rPr lang="en-GB" sz="2400" dirty="0" smtClean="0">
                <a:latin typeface="Century Gothic" pitchFamily="34" charset="0"/>
              </a:rPr>
              <a:t>NAND gates</a:t>
            </a:r>
          </a:p>
          <a:p>
            <a:r>
              <a:rPr lang="en-GB" sz="2400" dirty="0" smtClean="0">
                <a:latin typeface="Century Gothic" pitchFamily="34" charset="0"/>
              </a:rPr>
              <a:t>NOR gates</a:t>
            </a:r>
          </a:p>
          <a:p>
            <a:r>
              <a:rPr lang="en-GB" sz="2400" dirty="0" smtClean="0">
                <a:latin typeface="Century Gothic" pitchFamily="34" charset="0"/>
              </a:rPr>
              <a:t>XOR gates</a:t>
            </a:r>
          </a:p>
          <a:p>
            <a:r>
              <a:rPr lang="en-GB" sz="2400" dirty="0" smtClean="0">
                <a:latin typeface="Century Gothic" pitchFamily="34" charset="0"/>
              </a:rPr>
              <a:t>XNOR gates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Logic Gates?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Description …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sz="2400" dirty="0" smtClean="0"/>
              <a:t>Basic building blocks of a digital circuit</a:t>
            </a:r>
          </a:p>
          <a:p>
            <a:r>
              <a:rPr lang="en-GB" sz="2400" dirty="0" smtClean="0"/>
              <a:t>Data processing on the circuit is controlled using transistors</a:t>
            </a:r>
          </a:p>
          <a:p>
            <a:r>
              <a:rPr lang="en-GB" sz="2400" dirty="0" smtClean="0"/>
              <a:t>Output depends on the logic gate and the input</a:t>
            </a:r>
            <a:endParaRPr lang="en-GB" sz="2400" dirty="0"/>
          </a:p>
          <a:p>
            <a:r>
              <a:rPr lang="en-GB" sz="2400" dirty="0" smtClean="0"/>
              <a:t>Input is one of two states – high or low</a:t>
            </a:r>
          </a:p>
          <a:p>
            <a:r>
              <a:rPr lang="en-GB" sz="2400" dirty="0" smtClean="0"/>
              <a:t>Output </a:t>
            </a:r>
            <a:r>
              <a:rPr lang="en-GB" sz="2400" dirty="0"/>
              <a:t>is one of two states – high or low</a:t>
            </a:r>
          </a:p>
          <a:p>
            <a:r>
              <a:rPr lang="en-GB" sz="2400" dirty="0" smtClean="0"/>
              <a:t>There are seven types of logic gates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Logic Gates?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There are three basic types of </a:t>
            </a:r>
            <a:r>
              <a:rPr lang="en-GB" sz="2800" dirty="0"/>
              <a:t>l</a:t>
            </a:r>
            <a:r>
              <a:rPr lang="en-GB" sz="2800" dirty="0" smtClean="0"/>
              <a:t>ogic gate.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AND gate</a:t>
            </a:r>
          </a:p>
          <a:p>
            <a:r>
              <a:rPr lang="en-GB" dirty="0" smtClean="0"/>
              <a:t>OR gate</a:t>
            </a:r>
          </a:p>
          <a:p>
            <a:r>
              <a:rPr lang="en-GB" dirty="0" smtClean="0"/>
              <a:t>NOT gate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AND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3068960"/>
            <a:ext cx="4320480" cy="1584176"/>
            <a:chOff x="2411760" y="3068960"/>
            <a:chExt cx="4320480" cy="1584176"/>
          </a:xfrm>
        </p:grpSpPr>
        <p:sp>
          <p:nvSpPr>
            <p:cNvPr id="4" name="Flowchart: Delay 3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5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AND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5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4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61954" y="1949569"/>
            <a:ext cx="6735026" cy="3602250"/>
            <a:chOff x="861954" y="1949569"/>
            <a:chExt cx="6735026" cy="3602250"/>
          </a:xfrm>
        </p:grpSpPr>
        <p:pic>
          <p:nvPicPr>
            <p:cNvPr id="21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61954" y="3751594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693" y="1949569"/>
              <a:ext cx="1411287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61954" y="1916832"/>
            <a:ext cx="6878398" cy="3609688"/>
            <a:chOff x="861954" y="1949569"/>
            <a:chExt cx="6878398" cy="3609688"/>
          </a:xfrm>
        </p:grpSpPr>
        <p:pic>
          <p:nvPicPr>
            <p:cNvPr id="22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54" y="3759032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52" y="1949569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411760" y="3068960"/>
            <a:ext cx="4320480" cy="1584176"/>
            <a:chOff x="2411760" y="3068960"/>
            <a:chExt cx="4320480" cy="1584176"/>
          </a:xfrm>
        </p:grpSpPr>
        <p:sp>
          <p:nvSpPr>
            <p:cNvPr id="12" name="Flowchart: Delay 11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69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11760" y="3086962"/>
            <a:ext cx="4320480" cy="1566174"/>
            <a:chOff x="2411760" y="3086962"/>
            <a:chExt cx="4320480" cy="156617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Stored Data 4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1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5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4" y="3751594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93" y="1949569"/>
            <a:ext cx="1411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61954" y="1916832"/>
            <a:ext cx="6878398" cy="2609850"/>
            <a:chOff x="1366010" y="1916832"/>
            <a:chExt cx="6878398" cy="2609850"/>
          </a:xfrm>
        </p:grpSpPr>
        <p:pic>
          <p:nvPicPr>
            <p:cNvPr id="14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010" y="1949569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308" y="1916832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65881" y="1916832"/>
            <a:ext cx="6874471" cy="3634987"/>
            <a:chOff x="861954" y="1916832"/>
            <a:chExt cx="6874471" cy="3634987"/>
          </a:xfrm>
        </p:grpSpPr>
        <p:pic>
          <p:nvPicPr>
            <p:cNvPr id="22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54" y="3751594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325" y="1916832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267744" y="2915777"/>
            <a:ext cx="4320480" cy="1566174"/>
            <a:chOff x="2411760" y="3086962"/>
            <a:chExt cx="4320480" cy="156617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4" name="Flowchart: Stored Data 23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9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NOT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The logical inverter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7784" y="3032956"/>
            <a:ext cx="4104456" cy="1656184"/>
            <a:chOff x="2627784" y="3032956"/>
            <a:chExt cx="4104456" cy="165618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Extract 4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14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NOT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27584" y="2340843"/>
            <a:ext cx="6769396" cy="2600325"/>
            <a:chOff x="827584" y="2340843"/>
            <a:chExt cx="6769396" cy="2600325"/>
          </a:xfrm>
        </p:grpSpPr>
        <p:pic>
          <p:nvPicPr>
            <p:cNvPr id="14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74090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693" y="2340843"/>
              <a:ext cx="1411287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27584" y="2340843"/>
            <a:ext cx="6856660" cy="2609850"/>
            <a:chOff x="827584" y="2340843"/>
            <a:chExt cx="6856660" cy="2609850"/>
          </a:xfrm>
        </p:grpSpPr>
        <p:pic>
          <p:nvPicPr>
            <p:cNvPr id="1026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7584" y="274090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340843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483768" y="2852936"/>
            <a:ext cx="4104456" cy="1656184"/>
            <a:chOff x="2627784" y="3032956"/>
            <a:chExt cx="4104456" cy="165618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Extract 16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13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345</Words>
  <Application>Microsoft Office PowerPoint</Application>
  <PresentationFormat>On-screen Show (4:3)</PresentationFormat>
  <Paragraphs>171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 to  Logic Gates</vt:lpstr>
      <vt:lpstr>What are Logic Gates?</vt:lpstr>
      <vt:lpstr>What are Logic Gates?</vt:lpstr>
      <vt:lpstr>The AND Gate</vt:lpstr>
      <vt:lpstr>The AND Gate</vt:lpstr>
      <vt:lpstr>The OR Gate</vt:lpstr>
      <vt:lpstr>The OR Gate</vt:lpstr>
      <vt:lpstr>The NOT Gate</vt:lpstr>
      <vt:lpstr>The NOT Gate</vt:lpstr>
      <vt:lpstr>Thinking in Binary</vt:lpstr>
      <vt:lpstr>True or False?</vt:lpstr>
      <vt:lpstr>True or False?</vt:lpstr>
      <vt:lpstr>True or False?</vt:lpstr>
      <vt:lpstr>Combining Logic Gates</vt:lpstr>
      <vt:lpstr>Combining Logic Gates</vt:lpstr>
      <vt:lpstr>Combining Logic Gates</vt:lpstr>
      <vt:lpstr>PowerPoint Presentation</vt:lpstr>
      <vt:lpstr>Experiment and Play 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Herbert, Richard</dc:creator>
  <cp:lastModifiedBy>Richard</cp:lastModifiedBy>
  <cp:revision>91</cp:revision>
  <dcterms:created xsi:type="dcterms:W3CDTF">2014-10-07T09:22:02Z</dcterms:created>
  <dcterms:modified xsi:type="dcterms:W3CDTF">2014-10-12T08:22:37Z</dcterms:modified>
</cp:coreProperties>
</file>